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s/slide8.xml" ContentType="application/vnd.openxmlformats-officedocument.presentationml.slide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6.xml" ContentType="application/vnd.openxmlformats-officedocument.theme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_rels/presentation.xml.rels" ContentType="application/vnd.openxmlformats-package.relationships+xml"/>
  <Override PartName="/ppt/media/image28.png" ContentType="image/png"/>
  <Override PartName="/ppt/media/image27.jpeg" ContentType="image/jpe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9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34AB3FCD-21BA-48A5-BBCC-D30C8DE5D14E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fld id="{60466931-66A4-44CB-B1F9-A8D59215837C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fld id="{19940E94-1A9E-4239-B9D2-80B8384A4A68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fld id="{2293D24E-216E-414A-B478-4E4E3B16F087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fld id="{36E28305-D9C5-440B-A1AA-EE9C40B96F34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fld id="{09EF0865-8A3A-4D43-A39F-89C1A1E5C5E9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8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fld id="{7A609B39-D863-40F8-AAA5-A7C655B2403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0" name="CustomShape 2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fld id="{545D77AD-9A0B-438D-8D77-E80B629E3B98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&lt;number&gt;</a:t>
            </a:fld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/>
          <a:p>
            <a:endParaRPr b="0" lang="en-US" sz="281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TextShape 2"/>
          <p:cNvSpPr txBox="1"/>
          <p:nvPr/>
        </p:nvSpPr>
        <p:spPr>
          <a:xfrm>
            <a:off x="3884760" y="868536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97D4308-171D-4ED6-A77D-E877B8D752A4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2.png"/><Relationship Id="rId3" Type="http://schemas.openxmlformats.org/officeDocument/2006/relationships/image" Target="../media/image13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5.png"/><Relationship Id="rId3" Type="http://schemas.openxmlformats.org/officeDocument/2006/relationships/image" Target="../media/image16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6" name="" descr=""/>
          <p:cNvPicPr/>
          <p:nvPr/>
        </p:nvPicPr>
        <p:blipFill>
          <a:blip r:embed="rId2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74" name="" descr=""/>
          <p:cNvPicPr/>
          <p:nvPr/>
        </p:nvPicPr>
        <p:blipFill>
          <a:blip r:embed="rId2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  <p:pic>
        <p:nvPicPr>
          <p:cNvPr id="75" name="" descr=""/>
          <p:cNvPicPr/>
          <p:nvPr/>
        </p:nvPicPr>
        <p:blipFill>
          <a:blip r:embed="rId3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2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3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3" name="PlaceHolder 5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47" name="" descr=""/>
          <p:cNvPicPr/>
          <p:nvPr/>
        </p:nvPicPr>
        <p:blipFill>
          <a:blip r:embed="rId2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  <p:pic>
        <p:nvPicPr>
          <p:cNvPr id="148" name="" descr=""/>
          <p:cNvPicPr/>
          <p:nvPr/>
        </p:nvPicPr>
        <p:blipFill>
          <a:blip r:embed="rId3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subTitle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1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3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5" name="PlaceHolder 4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187" name="" descr=""/>
          <p:cNvPicPr/>
          <p:nvPr/>
        </p:nvPicPr>
        <p:blipFill>
          <a:blip r:embed="rId2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  <p:pic>
        <p:nvPicPr>
          <p:cNvPr id="188" name="" descr=""/>
          <p:cNvPicPr/>
          <p:nvPr/>
        </p:nvPicPr>
        <p:blipFill>
          <a:blip r:embed="rId3"/>
          <a:stretch/>
        </p:blipFill>
        <p:spPr>
          <a:xfrm>
            <a:off x="-360" y="383040"/>
            <a:ext cx="5486040" cy="43768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514332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2811240" y="268632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2811240" y="0"/>
            <a:ext cx="267696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0" y="2686320"/>
            <a:ext cx="5486040" cy="2453040"/>
          </a:xfrm>
          <a:prstGeom prst="rect">
            <a:avLst/>
          </a:prstGeom>
        </p:spPr>
        <p:txBody>
          <a:bodyPr lIns="0" rIns="0" tIns="0" bIns="0"/>
          <a:p>
            <a:endParaRPr b="0" lang="ru-RU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9" descr=""/>
          <p:cNvPicPr/>
          <p:nvPr/>
        </p:nvPicPr>
        <p:blipFill>
          <a:blip r:embed="rId2"/>
          <a:stretch/>
        </p:blipFill>
        <p:spPr>
          <a:xfrm>
            <a:off x="0" y="0"/>
            <a:ext cx="9142920" cy="4704120"/>
          </a:xfrm>
          <a:prstGeom prst="rect">
            <a:avLst/>
          </a:prstGeom>
          <a:ln w="9360">
            <a:noFill/>
          </a:ln>
        </p:spPr>
      </p:pic>
      <p:pic>
        <p:nvPicPr>
          <p:cNvPr id="1" name="Picture 8" descr=""/>
          <p:cNvPicPr/>
          <p:nvPr/>
        </p:nvPicPr>
        <p:blipFill>
          <a:blip r:embed="rId3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 w="9360"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9" descr=""/>
          <p:cNvPicPr/>
          <p:nvPr/>
        </p:nvPicPr>
        <p:blipFill>
          <a:blip r:embed="rId2"/>
          <a:stretch/>
        </p:blipFill>
        <p:spPr>
          <a:xfrm>
            <a:off x="0" y="0"/>
            <a:ext cx="9142920" cy="4704120"/>
          </a:xfrm>
          <a:prstGeom prst="rect">
            <a:avLst/>
          </a:prstGeom>
          <a:ln w="9360">
            <a:noFill/>
          </a:ln>
        </p:spPr>
      </p:pic>
      <p:sp>
        <p:nvSpPr>
          <p:cNvPr id="39" name="CustomShape 1"/>
          <p:cNvSpPr/>
          <p:nvPr/>
        </p:nvSpPr>
        <p:spPr>
          <a:xfrm>
            <a:off x="5486400" y="0"/>
            <a:ext cx="3656520" cy="5142600"/>
          </a:xfrm>
          <a:prstGeom prst="rect">
            <a:avLst/>
          </a:prstGeom>
          <a:solidFill>
            <a:srgbClr val="363d43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9" descr=""/>
          <p:cNvPicPr/>
          <p:nvPr/>
        </p:nvPicPr>
        <p:blipFill>
          <a:blip r:embed="rId2"/>
          <a:stretch/>
        </p:blipFill>
        <p:spPr>
          <a:xfrm>
            <a:off x="0" y="0"/>
            <a:ext cx="9142920" cy="4704120"/>
          </a:xfrm>
          <a:prstGeom prst="rect">
            <a:avLst/>
          </a:prstGeom>
          <a:ln w="9360">
            <a:noFill/>
          </a:ln>
        </p:spPr>
      </p:pic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9" descr=""/>
          <p:cNvPicPr/>
          <p:nvPr/>
        </p:nvPicPr>
        <p:blipFill>
          <a:blip r:embed="rId2"/>
          <a:stretch/>
        </p:blipFill>
        <p:spPr>
          <a:xfrm>
            <a:off x="0" y="0"/>
            <a:ext cx="9142920" cy="4704120"/>
          </a:xfrm>
          <a:prstGeom prst="rect">
            <a:avLst/>
          </a:prstGeom>
          <a:ln w="9360">
            <a:noFill/>
          </a:ln>
        </p:spPr>
      </p:pic>
      <p:sp>
        <p:nvSpPr>
          <p:cNvPr id="114" name="CustomShape 1"/>
          <p:cNvSpPr/>
          <p:nvPr/>
        </p:nvSpPr>
        <p:spPr>
          <a:xfrm>
            <a:off x="0" y="152280"/>
            <a:ext cx="9142920" cy="2265840"/>
          </a:xfrm>
          <a:prstGeom prst="rect">
            <a:avLst/>
          </a:prstGeom>
          <a:solidFill>
            <a:srgbClr val="424c53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icture 8" descr=""/>
          <p:cNvPicPr/>
          <p:nvPr/>
        </p:nvPicPr>
        <p:blipFill>
          <a:blip r:embed="rId2"/>
          <a:stretch/>
        </p:blipFill>
        <p:spPr>
          <a:xfrm>
            <a:off x="0" y="360"/>
            <a:ext cx="9143640" cy="5143320"/>
          </a:xfrm>
          <a:prstGeom prst="rect">
            <a:avLst/>
          </a:prstGeom>
          <a:ln>
            <a:noFill/>
          </a:ln>
        </p:spPr>
      </p:pic>
      <p:sp>
        <p:nvSpPr>
          <p:cNvPr id="150" name="PlaceHolder 1"/>
          <p:cNvSpPr>
            <a:spLocks noGrp="1"/>
          </p:cNvSpPr>
          <p:nvPr>
            <p:ph type="body"/>
          </p:nvPr>
        </p:nvSpPr>
        <p:spPr>
          <a:xfrm>
            <a:off x="0" y="0"/>
            <a:ext cx="5486040" cy="5143320"/>
          </a:xfrm>
          <a:prstGeom prst="rect">
            <a:avLst/>
          </a:prstGeom>
        </p:spPr>
        <p:txBody>
          <a:bodyPr lIns="90000" rIns="90000" tIns="45000" bIns="4500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ru-RU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ru-RU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dt"/>
          </p:nvPr>
        </p:nvSpPr>
        <p:spPr>
          <a:xfrm>
            <a:off x="457200" y="4767480"/>
            <a:ext cx="2133360" cy="27360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5/12/17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 type="ftr"/>
          </p:nvPr>
        </p:nvSpPr>
        <p:spPr>
          <a:xfrm>
            <a:off x="3124080" y="4767480"/>
            <a:ext cx="2895120" cy="2736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WWW.ITEDUCATE.COM.UA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3" name="PlaceHolder 4"/>
          <p:cNvSpPr>
            <a:spLocks noGrp="1"/>
          </p:cNvSpPr>
          <p:nvPr>
            <p:ph type="sldNum"/>
          </p:nvPr>
        </p:nvSpPr>
        <p:spPr>
          <a:xfrm>
            <a:off x="6553080" y="4767480"/>
            <a:ext cx="2133360" cy="27360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1C14A51-9BD9-4904-A4B3-EEE1A77A04B5}" type="slidenum">
              <a:rPr b="0" lang="en-US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54" name="PlaceHolder 5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ru-RU" sz="135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title text format</a:t>
            </a:r>
            <a:endParaRPr b="0" lang="ru-RU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slideLayout" Target="../slideLayouts/slideLayout3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slideLayout" Target="../slideLayouts/slideLayout25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27.jpeg"/><Relationship Id="rId2" Type="http://schemas.openxmlformats.org/officeDocument/2006/relationships/image" Target="../media/image28.png"/><Relationship Id="rId3" Type="http://schemas.openxmlformats.org/officeDocument/2006/relationships/slideLayout" Target="../slideLayouts/slideLayout49.xml"/><Relationship Id="rId4" Type="http://schemas.openxmlformats.org/officeDocument/2006/relationships/notesSlide" Target="../notesSlides/notesSlide8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Picture 4" descr=""/>
          <p:cNvPicPr/>
          <p:nvPr/>
        </p:nvPicPr>
        <p:blipFill>
          <a:blip r:embed="rId1"/>
          <a:srcRect l="17876" t="0" r="17876" b="0"/>
          <a:stretch/>
        </p:blipFill>
        <p:spPr>
          <a:xfrm>
            <a:off x="0" y="0"/>
            <a:ext cx="5394960" cy="5142600"/>
          </a:xfrm>
          <a:prstGeom prst="rect">
            <a:avLst/>
          </a:prstGeom>
          <a:ln>
            <a:noFill/>
          </a:ln>
        </p:spPr>
      </p:pic>
      <p:pic>
        <p:nvPicPr>
          <p:cNvPr id="195" name="Picture 2" descr=""/>
          <p:cNvPicPr/>
          <p:nvPr/>
        </p:nvPicPr>
        <p:blipFill>
          <a:blip r:embed="rId2"/>
          <a:stretch/>
        </p:blipFill>
        <p:spPr>
          <a:xfrm>
            <a:off x="6558480" y="1047600"/>
            <a:ext cx="1522800" cy="2441160"/>
          </a:xfrm>
          <a:prstGeom prst="rect">
            <a:avLst/>
          </a:prstGeom>
          <a:ln>
            <a:noFill/>
          </a:ln>
        </p:spPr>
      </p:pic>
      <p:sp>
        <p:nvSpPr>
          <p:cNvPr id="196" name="CustomShape 1"/>
          <p:cNvSpPr/>
          <p:nvPr/>
        </p:nvSpPr>
        <p:spPr>
          <a:xfrm>
            <a:off x="5396040" y="0"/>
            <a:ext cx="89280" cy="5142600"/>
          </a:xfrm>
          <a:prstGeom prst="rect">
            <a:avLst/>
          </a:prstGeom>
          <a:solidFill>
            <a:srgbClr val="ed3645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7" name="CustomShape 2"/>
          <p:cNvSpPr/>
          <p:nvPr/>
        </p:nvSpPr>
        <p:spPr>
          <a:xfrm>
            <a:off x="6417360" y="4201560"/>
            <a:ext cx="1854720" cy="255600"/>
          </a:xfrm>
          <a:prstGeom prst="roundRect">
            <a:avLst>
              <a:gd name="adj" fmla="val 9421"/>
            </a:avLst>
          </a:prstGeom>
          <a:solidFill>
            <a:srgbClr val="424c53"/>
          </a:solidFill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WWW.ITEDUCATE.COM.UA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3"/>
          <p:cNvSpPr/>
          <p:nvPr/>
        </p:nvSpPr>
        <p:spPr>
          <a:xfrm>
            <a:off x="431640" y="1959840"/>
            <a:ext cx="4570920" cy="228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IТ Образование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Для специалистов всех уровней!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>
    <p:fade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3124080" y="4781520"/>
            <a:ext cx="289440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WWW.ITEDUCATE.COM.UA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Line 2"/>
          <p:cNvSpPr/>
          <p:nvPr/>
        </p:nvSpPr>
        <p:spPr>
          <a:xfrm>
            <a:off x="5638680" y="1995840"/>
            <a:ext cx="2971800" cy="36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1" name="Line 3"/>
          <p:cNvSpPr/>
          <p:nvPr/>
        </p:nvSpPr>
        <p:spPr>
          <a:xfrm>
            <a:off x="5638680" y="2417040"/>
            <a:ext cx="2971800" cy="36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2" name="Line 4"/>
          <p:cNvSpPr/>
          <p:nvPr/>
        </p:nvSpPr>
        <p:spPr>
          <a:xfrm>
            <a:off x="5658840" y="2812680"/>
            <a:ext cx="2971800" cy="36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03" name="CustomShape 5"/>
          <p:cNvSpPr/>
          <p:nvPr/>
        </p:nvSpPr>
        <p:spPr>
          <a:xfrm>
            <a:off x="457200" y="346320"/>
            <a:ext cx="4005720" cy="85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424c53"/>
                </a:solidFill>
                <a:uFill>
                  <a:solidFill>
                    <a:srgbClr val="ffffff"/>
                  </a:solidFill>
                </a:uFill>
                <a:latin typeface="Calibri"/>
                <a:ea typeface="Open Sans Extrabold"/>
              </a:rPr>
              <a:t>JavaScript продвинутый курс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CustomShape 6"/>
          <p:cNvSpPr/>
          <p:nvPr/>
        </p:nvSpPr>
        <p:spPr>
          <a:xfrm>
            <a:off x="5526000" y="1725120"/>
            <a:ext cx="3330360" cy="32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StarSymbol"/>
              <a:buChar char="l"/>
            </a:pPr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CSS селекторы.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StarSymbol"/>
              <a:buChar char="l"/>
            </a:pPr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Методы и свойства для работы с CSS.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StarSymbol"/>
              <a:buChar char="l"/>
            </a:pPr>
            <a:r>
              <a:rPr b="0" lang="en-US" sz="1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Разные полезности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7"/>
          <p:cNvSpPr/>
          <p:nvPr/>
        </p:nvSpPr>
        <p:spPr>
          <a:xfrm>
            <a:off x="6027480" y="362520"/>
            <a:ext cx="223380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6" name="CustomShape 8"/>
          <p:cNvSpPr/>
          <p:nvPr/>
        </p:nvSpPr>
        <p:spPr>
          <a:xfrm>
            <a:off x="5638680" y="2133360"/>
            <a:ext cx="2990880" cy="2214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7" name="CustomShape 9"/>
          <p:cNvSpPr/>
          <p:nvPr/>
        </p:nvSpPr>
        <p:spPr>
          <a:xfrm>
            <a:off x="5669280" y="2533320"/>
            <a:ext cx="294048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08" name="CustomShape 10"/>
          <p:cNvSpPr/>
          <p:nvPr/>
        </p:nvSpPr>
        <p:spPr>
          <a:xfrm>
            <a:off x="5638680" y="2890080"/>
            <a:ext cx="194544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Line 11"/>
          <p:cNvSpPr/>
          <p:nvPr/>
        </p:nvSpPr>
        <p:spPr>
          <a:xfrm>
            <a:off x="5638680" y="3169440"/>
            <a:ext cx="2971800" cy="360"/>
          </a:xfrm>
          <a:prstGeom prst="line">
            <a:avLst/>
          </a:prstGeom>
          <a:ln w="6480">
            <a:solidFill>
              <a:srgbClr val="424c53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210" name="Picture 2" descr=""/>
          <p:cNvPicPr/>
          <p:nvPr/>
        </p:nvPicPr>
        <p:blipFill>
          <a:blip r:embed="rId1"/>
          <a:stretch/>
        </p:blipFill>
        <p:spPr>
          <a:xfrm>
            <a:off x="524880" y="4801320"/>
            <a:ext cx="1603440" cy="253800"/>
          </a:xfrm>
          <a:prstGeom prst="rect">
            <a:avLst/>
          </a:prstGeom>
          <a:ln>
            <a:noFill/>
          </a:ln>
        </p:spPr>
      </p:pic>
      <p:sp>
        <p:nvSpPr>
          <p:cNvPr id="211" name="CustomShape 12"/>
          <p:cNvSpPr/>
          <p:nvPr/>
        </p:nvSpPr>
        <p:spPr>
          <a:xfrm>
            <a:off x="5791320" y="1807560"/>
            <a:ext cx="2345760" cy="303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</p:spTree>
  </p:cSld>
  <p:transition>
    <p:wipe dir="l"/>
  </p:transition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3124080" y="4781520"/>
            <a:ext cx="289440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WWW.ITEDUCATE.COM.UA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457200" y="346320"/>
            <a:ext cx="8594640" cy="84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CSS селекторы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4" name="CustomShape 3"/>
          <p:cNvSpPr/>
          <p:nvPr/>
        </p:nvSpPr>
        <p:spPr>
          <a:xfrm>
            <a:off x="6027480" y="362520"/>
            <a:ext cx="223380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5" name="CustomShape 4"/>
          <p:cNvSpPr/>
          <p:nvPr/>
        </p:nvSpPr>
        <p:spPr>
          <a:xfrm>
            <a:off x="5638680" y="2133360"/>
            <a:ext cx="2990880" cy="2214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6" name="CustomShape 5"/>
          <p:cNvSpPr/>
          <p:nvPr/>
        </p:nvSpPr>
        <p:spPr>
          <a:xfrm>
            <a:off x="5669280" y="2533320"/>
            <a:ext cx="294048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17" name="CustomShape 6"/>
          <p:cNvSpPr/>
          <p:nvPr/>
        </p:nvSpPr>
        <p:spPr>
          <a:xfrm>
            <a:off x="5638680" y="2890080"/>
            <a:ext cx="194544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8" name="Picture 2" descr=""/>
          <p:cNvPicPr/>
          <p:nvPr/>
        </p:nvPicPr>
        <p:blipFill>
          <a:blip r:embed="rId1"/>
          <a:stretch/>
        </p:blipFill>
        <p:spPr>
          <a:xfrm>
            <a:off x="524880" y="4801320"/>
            <a:ext cx="1603440" cy="253800"/>
          </a:xfrm>
          <a:prstGeom prst="rect">
            <a:avLst/>
          </a:prstGeom>
          <a:ln>
            <a:noFill/>
          </a:ln>
        </p:spPr>
      </p:pic>
      <p:sp>
        <p:nvSpPr>
          <p:cNvPr id="219" name="CustomShape 7"/>
          <p:cNvSpPr/>
          <p:nvPr/>
        </p:nvSpPr>
        <p:spPr>
          <a:xfrm>
            <a:off x="5791320" y="1807560"/>
            <a:ext cx="2345760" cy="303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0" name="CustomShape 8"/>
          <p:cNvSpPr/>
          <p:nvPr/>
        </p:nvSpPr>
        <p:spPr>
          <a:xfrm>
            <a:off x="274320" y="1900080"/>
            <a:ext cx="8594640" cy="13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l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Селекторы тэгов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l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Селектор id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l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Селектор class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l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Селекторы атрибутов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l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Комбинирование селекторов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l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Группировка селекторов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/>
              <a:buChar char="l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Селекторы потомков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>
    <p:wipe dir="l"/>
  </p:transition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3124080" y="4781520"/>
            <a:ext cx="289440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WWW.ITEDUCATE.COM.UA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457200" y="346320"/>
            <a:ext cx="8594640" cy="84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querySelectorAll()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CustomShape 3"/>
          <p:cNvSpPr/>
          <p:nvPr/>
        </p:nvSpPr>
        <p:spPr>
          <a:xfrm>
            <a:off x="6027480" y="362520"/>
            <a:ext cx="223380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4" name="CustomShape 4"/>
          <p:cNvSpPr/>
          <p:nvPr/>
        </p:nvSpPr>
        <p:spPr>
          <a:xfrm>
            <a:off x="5638680" y="2133360"/>
            <a:ext cx="2990880" cy="2214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5" name="CustomShape 5"/>
          <p:cNvSpPr/>
          <p:nvPr/>
        </p:nvSpPr>
        <p:spPr>
          <a:xfrm>
            <a:off x="5669280" y="2533320"/>
            <a:ext cx="294048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6"/>
          <p:cNvSpPr/>
          <p:nvPr/>
        </p:nvSpPr>
        <p:spPr>
          <a:xfrm>
            <a:off x="5638680" y="2890080"/>
            <a:ext cx="194544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7" name="Picture 2" descr=""/>
          <p:cNvPicPr/>
          <p:nvPr/>
        </p:nvPicPr>
        <p:blipFill>
          <a:blip r:embed="rId1"/>
          <a:stretch/>
        </p:blipFill>
        <p:spPr>
          <a:xfrm>
            <a:off x="524880" y="4801320"/>
            <a:ext cx="1603440" cy="253800"/>
          </a:xfrm>
          <a:prstGeom prst="rect">
            <a:avLst/>
          </a:prstGeom>
          <a:ln>
            <a:noFill/>
          </a:ln>
        </p:spPr>
      </p:pic>
      <p:sp>
        <p:nvSpPr>
          <p:cNvPr id="228" name="CustomShape 7"/>
          <p:cNvSpPr/>
          <p:nvPr/>
        </p:nvSpPr>
        <p:spPr>
          <a:xfrm>
            <a:off x="5791320" y="1807560"/>
            <a:ext cx="2345760" cy="303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9" name="CustomShape 8"/>
          <p:cNvSpPr/>
          <p:nvPr/>
        </p:nvSpPr>
        <p:spPr>
          <a:xfrm>
            <a:off x="274320" y="1900080"/>
            <a:ext cx="8594640" cy="13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Возвращает список элементов в пределах документа (поиск осуществляется в пределах указанного элемента) которые соответствуют указанной группе селекторов. Возвращаемый NodeList содержит все элементы в пределах документа, которые соответствуют любому из указанных селекторов. Если строка selectors содержит CSS псевдо-элемент, в elementList ничего не вернется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>
    <p:wipe dir="l"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3124080" y="4781520"/>
            <a:ext cx="289440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WWW.ITEDUCATE.COM.UA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457200" y="346320"/>
            <a:ext cx="8594640" cy="84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classList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6027480" y="362520"/>
            <a:ext cx="223380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CustomShape 4"/>
          <p:cNvSpPr/>
          <p:nvPr/>
        </p:nvSpPr>
        <p:spPr>
          <a:xfrm>
            <a:off x="5638680" y="2133360"/>
            <a:ext cx="2990880" cy="2214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5"/>
          <p:cNvSpPr/>
          <p:nvPr/>
        </p:nvSpPr>
        <p:spPr>
          <a:xfrm>
            <a:off x="5669280" y="2533320"/>
            <a:ext cx="294048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6"/>
          <p:cNvSpPr/>
          <p:nvPr/>
        </p:nvSpPr>
        <p:spPr>
          <a:xfrm>
            <a:off x="5638680" y="2890080"/>
            <a:ext cx="194544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6" name="Picture 2" descr=""/>
          <p:cNvPicPr/>
          <p:nvPr/>
        </p:nvPicPr>
        <p:blipFill>
          <a:blip r:embed="rId1"/>
          <a:stretch/>
        </p:blipFill>
        <p:spPr>
          <a:xfrm>
            <a:off x="524880" y="4801320"/>
            <a:ext cx="1603440" cy="253800"/>
          </a:xfrm>
          <a:prstGeom prst="rect">
            <a:avLst/>
          </a:prstGeom>
          <a:ln>
            <a:noFill/>
          </a:ln>
        </p:spPr>
      </p:pic>
      <p:sp>
        <p:nvSpPr>
          <p:cNvPr id="237" name="CustomShape 7"/>
          <p:cNvSpPr/>
          <p:nvPr/>
        </p:nvSpPr>
        <p:spPr>
          <a:xfrm>
            <a:off x="5791320" y="1807560"/>
            <a:ext cx="2345760" cy="303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8" name="CustomShape 8"/>
          <p:cNvSpPr/>
          <p:nvPr/>
        </p:nvSpPr>
        <p:spPr>
          <a:xfrm>
            <a:off x="274320" y="1900080"/>
            <a:ext cx="8594640" cy="136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just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Браузеры IE8,9 не поддерживают это свойство, зато дают возможность расширять встроенный тип HTMLElement, поэтому его поддержку можно эмулировать.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>
    <p:wipe dir="l"/>
  </p:transition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CustomShape 1"/>
          <p:cNvSpPr/>
          <p:nvPr/>
        </p:nvSpPr>
        <p:spPr>
          <a:xfrm>
            <a:off x="3124080" y="4781520"/>
            <a:ext cx="289440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WWW.ITEDUCATE.COM.UA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0" name="CustomShape 2"/>
          <p:cNvSpPr/>
          <p:nvPr/>
        </p:nvSpPr>
        <p:spPr>
          <a:xfrm>
            <a:off x="457200" y="346320"/>
            <a:ext cx="8594640" cy="84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Визуализация insertAdjacment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CustomShape 3"/>
          <p:cNvSpPr/>
          <p:nvPr/>
        </p:nvSpPr>
        <p:spPr>
          <a:xfrm>
            <a:off x="6027480" y="362520"/>
            <a:ext cx="223380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2" name="CustomShape 4"/>
          <p:cNvSpPr/>
          <p:nvPr/>
        </p:nvSpPr>
        <p:spPr>
          <a:xfrm>
            <a:off x="5638680" y="2133360"/>
            <a:ext cx="2990880" cy="2214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3" name="CustomShape 5"/>
          <p:cNvSpPr/>
          <p:nvPr/>
        </p:nvSpPr>
        <p:spPr>
          <a:xfrm>
            <a:off x="5669280" y="2533320"/>
            <a:ext cx="294048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CustomShape 6"/>
          <p:cNvSpPr/>
          <p:nvPr/>
        </p:nvSpPr>
        <p:spPr>
          <a:xfrm>
            <a:off x="5638680" y="2890080"/>
            <a:ext cx="194544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5" name="Picture 2" descr=""/>
          <p:cNvPicPr/>
          <p:nvPr/>
        </p:nvPicPr>
        <p:blipFill>
          <a:blip r:embed="rId1"/>
          <a:stretch/>
        </p:blipFill>
        <p:spPr>
          <a:xfrm>
            <a:off x="524880" y="4801320"/>
            <a:ext cx="1603440" cy="253800"/>
          </a:xfrm>
          <a:prstGeom prst="rect">
            <a:avLst/>
          </a:prstGeom>
          <a:ln>
            <a:noFill/>
          </a:ln>
        </p:spPr>
      </p:pic>
      <p:sp>
        <p:nvSpPr>
          <p:cNvPr id="246" name="CustomShape 7"/>
          <p:cNvSpPr/>
          <p:nvPr/>
        </p:nvSpPr>
        <p:spPr>
          <a:xfrm>
            <a:off x="5791320" y="1807560"/>
            <a:ext cx="2345760" cy="303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7" name="" descr=""/>
          <p:cNvPicPr/>
          <p:nvPr/>
        </p:nvPicPr>
        <p:blipFill>
          <a:blip r:embed="rId2"/>
          <a:srcRect l="-392313" t="-447412" r="581067" b="0"/>
          <a:stretch/>
        </p:blipFill>
        <p:spPr>
          <a:xfrm>
            <a:off x="1920240" y="1463400"/>
            <a:ext cx="5028120" cy="2833560"/>
          </a:xfrm>
          <a:prstGeom prst="rect">
            <a:avLst/>
          </a:prstGeom>
          <a:ln>
            <a:noFill/>
          </a:ln>
        </p:spPr>
      </p:pic>
      <p:pic>
        <p:nvPicPr>
          <p:cNvPr id="248" name="" descr=""/>
          <p:cNvPicPr/>
          <p:nvPr/>
        </p:nvPicPr>
        <p:blipFill>
          <a:blip r:embed="rId3"/>
          <a:srcRect l="661549" t="922072" r="661549" b="1053757"/>
          <a:stretch/>
        </p:blipFill>
        <p:spPr>
          <a:xfrm>
            <a:off x="2309400" y="1931760"/>
            <a:ext cx="4571280" cy="1306800"/>
          </a:xfrm>
          <a:prstGeom prst="rect">
            <a:avLst/>
          </a:prstGeom>
          <a:ln>
            <a:noFill/>
          </a:ln>
        </p:spPr>
      </p:pic>
    </p:spTree>
  </p:cSld>
  <p:transition>
    <p:wipe dir="l"/>
  </p:transition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3124080" y="4781520"/>
            <a:ext cx="289440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900" spc="-1" strike="noStrike">
                <a:solidFill>
                  <a:srgbClr val="a6a6a6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WWW.ITEDUCATE.COM.UA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457200" y="346320"/>
            <a:ext cx="8594640" cy="84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25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HOMEWORK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1" name="CustomShape 3"/>
          <p:cNvSpPr/>
          <p:nvPr/>
        </p:nvSpPr>
        <p:spPr>
          <a:xfrm>
            <a:off x="6027480" y="362520"/>
            <a:ext cx="223380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2" name="CustomShape 4"/>
          <p:cNvSpPr/>
          <p:nvPr/>
        </p:nvSpPr>
        <p:spPr>
          <a:xfrm>
            <a:off x="5638680" y="2133360"/>
            <a:ext cx="2990880" cy="22140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3" name="CustomShape 5"/>
          <p:cNvSpPr/>
          <p:nvPr/>
        </p:nvSpPr>
        <p:spPr>
          <a:xfrm>
            <a:off x="5669280" y="2533320"/>
            <a:ext cx="294048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4" name="CustomShape 6"/>
          <p:cNvSpPr/>
          <p:nvPr/>
        </p:nvSpPr>
        <p:spPr>
          <a:xfrm>
            <a:off x="5638680" y="2890080"/>
            <a:ext cx="1945440" cy="2786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MS PGothic"/>
              </a:rPr>
              <a:t>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5" name="Picture 2" descr=""/>
          <p:cNvPicPr/>
          <p:nvPr/>
        </p:nvPicPr>
        <p:blipFill>
          <a:blip r:embed="rId1"/>
          <a:stretch/>
        </p:blipFill>
        <p:spPr>
          <a:xfrm>
            <a:off x="524880" y="4801320"/>
            <a:ext cx="1603440" cy="253800"/>
          </a:xfrm>
          <a:prstGeom prst="rect">
            <a:avLst/>
          </a:prstGeom>
          <a:ln>
            <a:noFill/>
          </a:ln>
        </p:spPr>
      </p:pic>
      <p:sp>
        <p:nvSpPr>
          <p:cNvPr id="256" name="CustomShape 7"/>
          <p:cNvSpPr/>
          <p:nvPr/>
        </p:nvSpPr>
        <p:spPr>
          <a:xfrm>
            <a:off x="5791320" y="1807560"/>
            <a:ext cx="2345760" cy="30384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57" name="CustomShape 8"/>
          <p:cNvSpPr/>
          <p:nvPr/>
        </p:nvSpPr>
        <p:spPr>
          <a:xfrm>
            <a:off x="1736640" y="1132200"/>
            <a:ext cx="571680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50000"/>
              </a:lnSpc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Задания находятся в папках уроков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>
    <p:wipe dir="l"/>
  </p:transition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CustomShape 1"/>
          <p:cNvSpPr/>
          <p:nvPr/>
        </p:nvSpPr>
        <p:spPr>
          <a:xfrm>
            <a:off x="5436000" y="843480"/>
            <a:ext cx="3707640" cy="4299840"/>
          </a:xfrm>
          <a:prstGeom prst="rect">
            <a:avLst/>
          </a:prstGeom>
          <a:solidFill>
            <a:srgbClr val="414b59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59" name="CustomShape 2"/>
          <p:cNvSpPr/>
          <p:nvPr/>
        </p:nvSpPr>
        <p:spPr>
          <a:xfrm>
            <a:off x="5364000" y="360"/>
            <a:ext cx="117360" cy="5143320"/>
          </a:xfrm>
          <a:prstGeom prst="rect">
            <a:avLst/>
          </a:prstGeom>
          <a:solidFill>
            <a:srgbClr val="ed36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0" name="Picture 2" descr=""/>
          <p:cNvPicPr/>
          <p:nvPr/>
        </p:nvPicPr>
        <p:blipFill>
          <a:blip r:embed="rId1"/>
          <a:srcRect l="0" t="924" r="0" b="924"/>
          <a:stretch/>
        </p:blipFill>
        <p:spPr>
          <a:xfrm>
            <a:off x="0" y="360"/>
            <a:ext cx="5435640" cy="5143320"/>
          </a:xfrm>
          <a:prstGeom prst="rect">
            <a:avLst/>
          </a:prstGeom>
          <a:ln>
            <a:noFill/>
          </a:ln>
        </p:spPr>
      </p:pic>
      <p:sp>
        <p:nvSpPr>
          <p:cNvPr id="261" name="CustomShape 3"/>
          <p:cNvSpPr/>
          <p:nvPr/>
        </p:nvSpPr>
        <p:spPr>
          <a:xfrm>
            <a:off x="5970600" y="2409480"/>
            <a:ext cx="2921400" cy="2592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ITEA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ул. Смоленская, 31-33, корп.3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Киев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03005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+38 044  590  08 38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facebook.com/Iteducate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info@itea.ua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itea.ua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Line 4"/>
          <p:cNvSpPr/>
          <p:nvPr/>
        </p:nvSpPr>
        <p:spPr>
          <a:xfrm>
            <a:off x="5940000" y="2463480"/>
            <a:ext cx="360" cy="810360"/>
          </a:xfrm>
          <a:prstGeom prst="line">
            <a:avLst/>
          </a:prstGeom>
          <a:ln>
            <a:solidFill>
              <a:srgbClr val="515f6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63" name="Picture 2" descr=""/>
          <p:cNvPicPr/>
          <p:nvPr/>
        </p:nvPicPr>
        <p:blipFill>
          <a:blip r:embed="rId2"/>
          <a:stretch/>
        </p:blipFill>
        <p:spPr>
          <a:xfrm>
            <a:off x="5940000" y="249480"/>
            <a:ext cx="2664000" cy="317160"/>
          </a:xfrm>
          <a:prstGeom prst="rect">
            <a:avLst/>
          </a:prstGeom>
          <a:ln>
            <a:noFill/>
          </a:ln>
        </p:spPr>
      </p:pic>
      <p:sp>
        <p:nvSpPr>
          <p:cNvPr id="264" name="CustomShape 5"/>
          <p:cNvSpPr/>
          <p:nvPr/>
        </p:nvSpPr>
        <p:spPr>
          <a:xfrm>
            <a:off x="5868000" y="1280160"/>
            <a:ext cx="2880000" cy="1021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Open Sans Semibold"/>
              </a:rPr>
              <a:t>КОНТАКТНЫЕ </a:t>
            </a:r>
            <a:r>
              <a:rPr b="1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Open Sans Semibold"/>
              </a:rPr>
              <a:t>
</a:t>
            </a:r>
            <a:r>
              <a:rPr b="1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alibri"/>
                <a:ea typeface="Open Sans Semibold"/>
              </a:rPr>
              <a:t>ДАННЫЕ</a:t>
            </a:r>
            <a:endParaRPr b="0" lang="en-US" sz="135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6"/>
          <p:cNvSpPr/>
          <p:nvPr/>
        </p:nvSpPr>
        <p:spPr>
          <a:xfrm>
            <a:off x="5364000" y="360"/>
            <a:ext cx="117360" cy="5143320"/>
          </a:xfrm>
          <a:prstGeom prst="rect">
            <a:avLst/>
          </a:prstGeom>
          <a:solidFill>
            <a:srgbClr val="ed36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6" name="Line 7"/>
          <p:cNvSpPr/>
          <p:nvPr/>
        </p:nvSpPr>
        <p:spPr>
          <a:xfrm>
            <a:off x="5940000" y="3813840"/>
            <a:ext cx="360" cy="756000"/>
          </a:xfrm>
          <a:prstGeom prst="line">
            <a:avLst/>
          </a:prstGeom>
          <a:ln>
            <a:solidFill>
              <a:srgbClr val="515f6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ransition>
    <p:fade/>
  </p:transition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2017-05-12T16:55:50Z</dcterms:modified>
  <cp:revision>1</cp:revision>
  <dc:subject/>
  <dc:title/>
</cp:coreProperties>
</file>